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4" r:id="rId5"/>
    <p:sldId id="259" r:id="rId6"/>
    <p:sldId id="263" r:id="rId7"/>
    <p:sldId id="258" r:id="rId8"/>
    <p:sldId id="274" r:id="rId9"/>
    <p:sldId id="262" r:id="rId10"/>
    <p:sldId id="269" r:id="rId11"/>
    <p:sldId id="270" r:id="rId12"/>
    <p:sldId id="267" r:id="rId13"/>
    <p:sldId id="282" r:id="rId14"/>
    <p:sldId id="283" r:id="rId15"/>
    <p:sldId id="280" r:id="rId16"/>
    <p:sldId id="28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71" r:id="rId25"/>
    <p:sldId id="284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21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/>
              <a:t>The Down States</a:t>
            </a:r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000" dirty="0"/>
              <a:t>Focus:	Activity in </a:t>
            </a:r>
            <a:r>
              <a:rPr lang="de-DE" sz="2000" b="1" dirty="0">
                <a:solidFill>
                  <a:srgbClr val="C00000"/>
                </a:solidFill>
              </a:rPr>
              <a:t>preparatory period </a:t>
            </a:r>
            <a:r>
              <a:rPr lang="de-DE" sz="2000" dirty="0"/>
              <a:t>[cue-off go-on]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				and subsequent </a:t>
            </a:r>
            <a:r>
              <a:rPr lang="de-DE" sz="2000" b="1" dirty="0">
                <a:solidFill>
                  <a:srgbClr val="C00000"/>
                </a:solidFill>
              </a:rPr>
              <a:t>reaction time </a:t>
            </a:r>
            <a:r>
              <a:rPr lang="de-DE" sz="2000" dirty="0"/>
              <a:t>(RT)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32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5286BB-838F-4A91-A7DE-F727D9247BF6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7" name="Picture 2" descr="C:\Users\Jens\Documents\ANDA\analysis\Final presentation\p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2050" name="Picture 2" descr="C:\Users\Jens\Documents\ANDA\analysis\Final presentation\pp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B9F201-1A04-4534-AEAD-FFE829A00C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7451" r="50000" b="5932"/>
          <a:stretch/>
        </p:blipFill>
        <p:spPr>
          <a:xfrm>
            <a:off x="1066800" y="1396977"/>
            <a:ext cx="4159516" cy="5446209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1.png">
            <a:extLst>
              <a:ext uri="{FF2B5EF4-FFF2-40B4-BE49-F238E27FC236}">
                <a16:creationId xmlns:a16="http://schemas.microsoft.com/office/drawing/2014/main" xmlns="" id="{764DD7BD-DE83-4510-86FA-1EC325AA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r="40172" b="94984"/>
          <a:stretch/>
        </p:blipFill>
        <p:spPr bwMode="auto">
          <a:xfrm>
            <a:off x="1996244" y="1066800"/>
            <a:ext cx="2300627" cy="3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65FFB6-B576-4D63-BCFA-5EE598E316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3" t="7451" r="10834" b="5932"/>
          <a:stretch/>
        </p:blipFill>
        <p:spPr>
          <a:xfrm>
            <a:off x="1676400" y="1219200"/>
            <a:ext cx="3272589" cy="5486400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2.png">
            <a:extLst>
              <a:ext uri="{FF2B5EF4-FFF2-40B4-BE49-F238E27FC236}">
                <a16:creationId xmlns:a16="http://schemas.microsoft.com/office/drawing/2014/main" xmlns="" id="{055E3F19-8571-419C-9C66-7B1E0AE4B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r="39305" b="95441"/>
          <a:stretch/>
        </p:blipFill>
        <p:spPr bwMode="auto">
          <a:xfrm>
            <a:off x="1991892" y="990600"/>
            <a:ext cx="264160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2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414054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0"/>
            <a:ext cx="4975654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762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Spike-correlations – A closer look (cross-correlation)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6310"/>
            <a:ext cx="2324961" cy="2440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30161" y="838200"/>
            <a:ext cx="278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Set parameters </a:t>
            </a:r>
            <a:endParaRPr lang="en-US" sz="1200" dirty="0" smtClean="0"/>
          </a:p>
          <a:p>
            <a:r>
              <a:rPr lang="en-US" sz="1200" dirty="0" smtClean="0"/>
              <a:t>w </a:t>
            </a:r>
            <a:r>
              <a:rPr lang="en-US" sz="1200" dirty="0"/>
              <a:t>= 4*pq.ms # </a:t>
            </a:r>
            <a:r>
              <a:rPr lang="en-US" sz="1200" dirty="0" err="1"/>
              <a:t>binsize</a:t>
            </a:r>
            <a:r>
              <a:rPr lang="en-US" sz="1200" dirty="0"/>
              <a:t> for CCH 1*pq.ms</a:t>
            </a:r>
          </a:p>
          <a:p>
            <a:r>
              <a:rPr lang="en-US" sz="1200" dirty="0" err="1"/>
              <a:t>maxlag</a:t>
            </a:r>
            <a:r>
              <a:rPr lang="en-US" sz="1200" dirty="0"/>
              <a:t> = 200 # maximum correlation lag </a:t>
            </a:r>
            <a:r>
              <a:rPr lang="en-US" sz="1200" dirty="0" smtClean="0"/>
              <a:t>dither </a:t>
            </a:r>
            <a:r>
              <a:rPr lang="en-US" sz="1200" dirty="0"/>
              <a:t>= 12*pq.ms</a:t>
            </a:r>
          </a:p>
          <a:p>
            <a:r>
              <a:rPr lang="en-US" sz="1200" dirty="0" err="1"/>
              <a:t>n_surr</a:t>
            </a:r>
            <a:r>
              <a:rPr lang="en-US" sz="1200" dirty="0"/>
              <a:t> = 3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 err="1"/>
              <a:t>surr_method</a:t>
            </a:r>
            <a:r>
              <a:rPr lang="en-US" sz="1200" dirty="0"/>
              <a:t> = '</a:t>
            </a:r>
            <a:r>
              <a:rPr lang="en-US" sz="1200" dirty="0" err="1"/>
              <a:t>dither_spike_train</a:t>
            </a:r>
            <a:r>
              <a:rPr lang="en-US" sz="12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5882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4400" y="1194489"/>
            <a:ext cx="7131731" cy="5137581"/>
            <a:chOff x="1216379" y="1132126"/>
            <a:chExt cx="7207931" cy="5192474"/>
          </a:xfrm>
        </p:grpSpPr>
        <p:pic>
          <p:nvPicPr>
            <p:cNvPr id="4" name="PCAmovie_data2_300msWin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585" t="-1" b="1941"/>
            <a:stretch/>
          </p:blipFill>
          <p:spPr>
            <a:xfrm>
              <a:off x="1216379" y="1132126"/>
              <a:ext cx="7207931" cy="474878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off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sr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ot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do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rw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PG</a:t>
            </a:r>
            <a:br>
              <a:rPr lang="en-US" sz="2400" b="1" dirty="0"/>
            </a:br>
            <a:r>
              <a:rPr lang="en-US" sz="2400" b="1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PCA clusters over time</a:t>
            </a:r>
          </a:p>
        </p:txBody>
      </p:sp>
    </p:spTree>
    <p:extLst>
      <p:ext uri="{BB962C8B-B14F-4D97-AF65-F5344CB8AC3E}">
        <p14:creationId xmlns:p14="http://schemas.microsoft.com/office/powerpoint/2010/main" val="608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26171" y="1828800"/>
            <a:ext cx="7639554" cy="4200151"/>
            <a:chOff x="934754" y="1981200"/>
            <a:chExt cx="7727877" cy="4200151"/>
          </a:xfrm>
        </p:grpSpPr>
        <p:grpSp>
          <p:nvGrpSpPr>
            <p:cNvPr id="4" name="Group 3"/>
            <p:cNvGrpSpPr/>
            <p:nvPr/>
          </p:nvGrpSpPr>
          <p:grpSpPr>
            <a:xfrm>
              <a:off x="934754" y="5354917"/>
              <a:ext cx="7727877" cy="826434"/>
              <a:chOff x="1154952" y="5498166"/>
              <a:chExt cx="6950774" cy="826434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473" r="7679"/>
              <a:stretch/>
            </p:blipFill>
            <p:spPr bwMode="auto">
              <a:xfrm>
                <a:off x="1154952" y="5498166"/>
                <a:ext cx="6753462" cy="445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240283" y="5723437"/>
                <a:ext cx="6865443" cy="601163"/>
                <a:chOff x="637498" y="5995895"/>
                <a:chExt cx="7583192" cy="670235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637498" y="6019799"/>
                  <a:ext cx="4283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ts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371600" y="6001871"/>
                  <a:ext cx="508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ws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10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544480" y="6019799"/>
                  <a:ext cx="5902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cue-</a:t>
                  </a:r>
                </a:p>
                <a:p>
                  <a:r>
                    <a:rPr lang="en-US" dirty="0"/>
                    <a:t>off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0076" y="6001871"/>
                  <a:ext cx="4844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go-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860360" y="601382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sr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2256" y="601382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ot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629400" y="6001871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do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72660" y="5995895"/>
                  <a:ext cx="5016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rw</a:t>
                  </a:r>
                  <a:r>
                    <a:rPr lang="en-US" dirty="0"/>
                    <a:t>-</a:t>
                  </a:r>
                </a:p>
                <a:p>
                  <a:r>
                    <a:rPr lang="en-US" dirty="0"/>
                    <a:t>on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630464" y="6007564"/>
                  <a:ext cx="5902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stop</a:t>
                  </a:r>
                </a:p>
              </p:txBody>
            </p:sp>
          </p:grpSp>
        </p:grpSp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9829" r="11337" b="9267"/>
            <a:stretch/>
          </p:blipFill>
          <p:spPr bwMode="auto">
            <a:xfrm>
              <a:off x="1047258" y="1981200"/>
              <a:ext cx="7103429" cy="3332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040"/>
          <a:stretch/>
        </p:blipFill>
        <p:spPr bwMode="auto">
          <a:xfrm>
            <a:off x="1697132" y="1371600"/>
            <a:ext cx="2953881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Task-related-information last until end of trials</a:t>
            </a:r>
          </a:p>
        </p:txBody>
      </p:sp>
    </p:spTree>
    <p:extLst>
      <p:ext uri="{BB962C8B-B14F-4D97-AF65-F5344CB8AC3E}">
        <p14:creationId xmlns:p14="http://schemas.microsoft.com/office/powerpoint/2010/main" val="24647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82912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Conclusions</a:t>
            </a:r>
          </a:p>
          <a:p>
            <a:endParaRPr lang="de-DE" sz="2000" dirty="0"/>
          </a:p>
          <a:p>
            <a:r>
              <a:rPr lang="de-DE" sz="1600" dirty="0" smtClean="0"/>
              <a:t>. Firing rate in prep period is correlated with RT</a:t>
            </a:r>
          </a:p>
          <a:p>
            <a:endParaRPr lang="de-DE" sz="1600" dirty="0"/>
          </a:p>
          <a:p>
            <a:r>
              <a:rPr lang="de-DE" sz="1600" dirty="0" smtClean="0"/>
              <a:t>. Spiking correlations increase with distance</a:t>
            </a:r>
          </a:p>
          <a:p>
            <a:endParaRPr lang="de-DE" sz="1600" dirty="0"/>
          </a:p>
          <a:p>
            <a:r>
              <a:rPr lang="de-DE" sz="1600" dirty="0" smtClean="0"/>
              <a:t>. This is probably not due to precise timing of firing, though</a:t>
            </a:r>
          </a:p>
          <a:p>
            <a:endParaRPr lang="de-DE" sz="1600" dirty="0"/>
          </a:p>
          <a:p>
            <a:r>
              <a:rPr lang="de-DE" sz="1600" dirty="0" smtClean="0"/>
              <a:t>. Task-related activity is present until the end of the trial</a:t>
            </a:r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8067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2971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78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574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1: Dichotomy in the datasets</a:t>
            </a:r>
          </a:p>
        </p:txBody>
      </p:sp>
      <p:pic>
        <p:nvPicPr>
          <p:cNvPr id="3074" name="Picture 2" descr="C:\Users\Jens\Documents\ANDA\analysis\Final presentation\FFvsCVsq_data1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6756" r="2629"/>
          <a:stretch/>
        </p:blipFill>
        <p:spPr bwMode="auto">
          <a:xfrm>
            <a:off x="2305050" y="1749628"/>
            <a:ext cx="2025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ns\Documents\ANDA\analysis\Final presentation\FFvsCVsq_data2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8108" r="3511"/>
          <a:stretch/>
        </p:blipFill>
        <p:spPr bwMode="auto">
          <a:xfrm>
            <a:off x="152400" y="1768678"/>
            <a:ext cx="202565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ns\Documents\ANDA\analysis\Final presentation\FAno_CV_Tri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9" t="11407" r="8485" b="50000"/>
          <a:stretch/>
        </p:blipFill>
        <p:spPr bwMode="auto">
          <a:xfrm>
            <a:off x="4841534" y="1870278"/>
            <a:ext cx="42262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8" y="1551801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453" y="1551800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1551799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55179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14300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CV²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263" y="1143006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Fano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334" y="1143006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2050" y="11430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CV2²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2713" y="1143001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Fano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84" y="1143001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pic>
        <p:nvPicPr>
          <p:cNvPr id="16" name="Picture 5" descr="C:\Users\Jens\Documents\ANDA\analysis\Plot\Correlated Neurons - F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806" r="49359" b="7055"/>
          <a:stretch/>
        </p:blipFill>
        <p:spPr bwMode="auto">
          <a:xfrm>
            <a:off x="4992517" y="4483063"/>
            <a:ext cx="3924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95496" y="388364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Firing Rate vs. RT</a:t>
            </a:r>
          </a:p>
          <a:p>
            <a:pPr algn="ctr"/>
            <a:r>
              <a:rPr lang="de-DE" sz="1200" dirty="0"/>
              <a:t>Number of significantly correlated neurons</a:t>
            </a:r>
            <a:endParaRPr lang="de-DE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434" y="631186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Datasets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89022"/>
            <a:ext cx="2209800" cy="16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12" y="4489367"/>
            <a:ext cx="2208878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3156" y="4268734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45356" y="4268731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54425" y="3886246"/>
            <a:ext cx="1200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/>
              <a:t>PCA clusters</a:t>
            </a:r>
          </a:p>
        </p:txBody>
      </p:sp>
    </p:spTree>
    <p:extLst>
      <p:ext uri="{BB962C8B-B14F-4D97-AF65-F5344CB8AC3E}">
        <p14:creationId xmlns:p14="http://schemas.microsoft.com/office/powerpoint/2010/main" val="21484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4" grpId="0"/>
      <p:bldP spid="11" grpId="0"/>
      <p:bldP spid="12" grpId="0"/>
      <p:bldP spid="13" grpId="0"/>
      <p:bldP spid="14" grpId="0"/>
      <p:bldP spid="15" grpId="0"/>
      <p:bldP spid="21" grpId="0"/>
      <p:bldP spid="23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</a:t>
            </a:r>
            <a:r>
              <a:rPr lang="en-US" dirty="0" err="1"/>
              <a:t>ts_ON</a:t>
            </a:r>
            <a:r>
              <a:rPr lang="en-US" dirty="0"/>
              <a:t>, cue-ON].</a:t>
            </a:r>
          </a:p>
        </p:txBody>
      </p:sp>
    </p:spTree>
    <p:extLst>
      <p:ext uri="{BB962C8B-B14F-4D97-AF65-F5344CB8AC3E}">
        <p14:creationId xmlns:p14="http://schemas.microsoft.com/office/powerpoint/2010/main" val="389991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[cue-OFF, go-ON].</a:t>
            </a:r>
          </a:p>
        </p:txBody>
      </p:sp>
    </p:spTree>
    <p:extLst>
      <p:ext uri="{BB962C8B-B14F-4D97-AF65-F5344CB8AC3E}">
        <p14:creationId xmlns:p14="http://schemas.microsoft.com/office/powerpoint/2010/main" val="404965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1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ens\Documents\ANDA\analysis\Plot\Correlated Neurons - C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CV2 correlations with RT</a:t>
            </a:r>
          </a:p>
        </p:txBody>
      </p:sp>
    </p:spTree>
    <p:extLst>
      <p:ext uri="{BB962C8B-B14F-4D97-AF65-F5344CB8AC3E}">
        <p14:creationId xmlns:p14="http://schemas.microsoft.com/office/powerpoint/2010/main" val="287977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0"/>
            <a:ext cx="370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0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CAmovie_Data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8" b="2253"/>
          <a:stretch/>
        </p:blipFill>
        <p:spPr>
          <a:xfrm>
            <a:off x="938050" y="1005884"/>
            <a:ext cx="7185369" cy="4883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PCA clusters over time (Data3)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38051" y="5737262"/>
            <a:ext cx="6792864" cy="594808"/>
            <a:chOff x="637498" y="5995895"/>
            <a:chExt cx="7583192" cy="670235"/>
          </a:xfrm>
        </p:grpSpPr>
        <p:sp>
          <p:nvSpPr>
            <p:cNvPr id="6" name="TextBox 5"/>
            <p:cNvSpPr txBox="1"/>
            <p:nvPr/>
          </p:nvSpPr>
          <p:spPr>
            <a:xfrm>
              <a:off x="637498" y="6019799"/>
              <a:ext cx="428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dirty="0" err="1" smtClean="0"/>
                <a:t>s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1600" y="6001871"/>
              <a:ext cx="5080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ws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11080" y="6019799"/>
              <a:ext cx="590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cue-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4480" y="6019799"/>
              <a:ext cx="590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cue-</a:t>
              </a:r>
            </a:p>
            <a:p>
              <a:r>
                <a:rPr lang="en-US" dirty="0" smtClean="0"/>
                <a:t>off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0076" y="6001871"/>
              <a:ext cx="4844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go-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0360" y="6013823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22256" y="601382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ot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29400" y="600187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2660" y="5995895"/>
              <a:ext cx="5016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rw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0464" y="600756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stop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PG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SG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12027" r="11625" b="9253"/>
          <a:stretch/>
        </p:blipFill>
        <p:spPr bwMode="auto">
          <a:xfrm>
            <a:off x="1261560" y="1752600"/>
            <a:ext cx="7162042" cy="322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26171" y="5202517"/>
            <a:ext cx="7639554" cy="826434"/>
            <a:chOff x="1154952" y="5498166"/>
            <a:chExt cx="6950774" cy="82643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73" r="7679"/>
            <a:stretch/>
          </p:blipFill>
          <p:spPr bwMode="auto">
            <a:xfrm>
              <a:off x="1154952" y="5498166"/>
              <a:ext cx="6753462" cy="445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</a:t>
                </a:r>
                <a:r>
                  <a:rPr lang="en-US" dirty="0" err="1" smtClean="0"/>
                  <a:t>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ws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go-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sr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ot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rw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stop</a:t>
                </a:r>
                <a:endParaRPr lang="en-US" dirty="0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distance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29487" y="380999"/>
            <a:ext cx="7911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Task-related-information last until end of trials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8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Chain of evidence – Part 2: Is it dataset 2 or 5?</a:t>
            </a:r>
          </a:p>
        </p:txBody>
      </p:sp>
      <p:pic>
        <p:nvPicPr>
          <p:cNvPr id="4098" name="Picture 2" descr="C:\Users\Jens\Documents\ANDA\analysis\Final presentation\ISI_data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44"/>
          <a:stretch/>
        </p:blipFill>
        <p:spPr bwMode="auto">
          <a:xfrm>
            <a:off x="914400" y="990600"/>
            <a:ext cx="4744360" cy="26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ns\Documents\ANDA\analysis\Final presentation\ISI_data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91"/>
          <a:stretch/>
        </p:blipFill>
        <p:spPr bwMode="auto">
          <a:xfrm>
            <a:off x="914400" y="3909080"/>
            <a:ext cx="4744361" cy="2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3400" y="9906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2</a:t>
            </a:r>
            <a:endParaRPr lang="de-DE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8862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5</a:t>
            </a:r>
            <a:endParaRPr lang="de-DE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57315" y="2299794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6453" y="366217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57315" y="516509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2606453" y="652747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55618"/>
            <a:ext cx="1066800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31" y="4656765"/>
            <a:ext cx="1100138" cy="11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ens\Documents\ANDA\analysis\Plot\Correlated Neurons - 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5401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94" y="1768034"/>
            <a:ext cx="3014662" cy="175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37" y="4312657"/>
            <a:ext cx="2692136" cy="15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0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ens\Documents\ANDA\analysis\Correlations FR by channe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9"/>
          <a:stretch/>
        </p:blipFill>
        <p:spPr bwMode="auto">
          <a:xfrm>
            <a:off x="-76200" y="454200"/>
            <a:ext cx="496047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3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3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ns\Documents\ANDA\analysis\Correlations FR by channel - sig onl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 bwMode="auto">
          <a:xfrm>
            <a:off x="-76200" y="454200"/>
            <a:ext cx="5001106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4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77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pic>
        <p:nvPicPr>
          <p:cNvPr id="4099" name="Picture 3" descr="C:\Users\Jens\Documents\ANDA\analysis\Spike-triggered average across all un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1333500" y="1728563"/>
            <a:ext cx="6477000" cy="41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21513" y="552898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- 100 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868" y="55284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100 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008" y="552842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0 ms</a:t>
            </a:r>
          </a:p>
        </p:txBody>
      </p:sp>
    </p:spTree>
    <p:extLst>
      <p:ext uri="{BB962C8B-B14F-4D97-AF65-F5344CB8AC3E}">
        <p14:creationId xmlns:p14="http://schemas.microsoft.com/office/powerpoint/2010/main" val="31826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ns\Documents\ANDA\analysis\Spike-field coherence per electrod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2"/>
          <a:stretch/>
        </p:blipFill>
        <p:spPr bwMode="auto">
          <a:xfrm>
            <a:off x="-76200" y="454200"/>
            <a:ext cx="4927873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80413" y="1789582"/>
            <a:ext cx="767033" cy="3886017"/>
            <a:chOff x="5180413" y="1789582"/>
            <a:chExt cx="767033" cy="3886017"/>
          </a:xfrm>
        </p:grpSpPr>
        <p:grpSp>
          <p:nvGrpSpPr>
            <p:cNvPr id="3" name="Group 2"/>
            <p:cNvGrpSpPr/>
            <p:nvPr/>
          </p:nvGrpSpPr>
          <p:grpSpPr>
            <a:xfrm>
              <a:off x="5180413" y="1789582"/>
              <a:ext cx="683851" cy="3884225"/>
              <a:chOff x="6382389" y="1542411"/>
              <a:chExt cx="683851" cy="3884225"/>
            </a:xfrm>
          </p:grpSpPr>
          <p:pic>
            <p:nvPicPr>
              <p:cNvPr id="4" name="Picture 3" descr="C:\Users\Jens\Documents\ANDA\analysis\Correlations FR by channe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95" t="11114" r="17577" b="11413"/>
              <a:stretch/>
            </p:blipFill>
            <p:spPr bwMode="auto">
              <a:xfrm>
                <a:off x="6382389" y="1600200"/>
                <a:ext cx="228600" cy="3826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52794" y="1542411"/>
                <a:ext cx="613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1400" dirty="0"/>
                  <a:t>0.01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99496" y="33595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0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334000" y="5367822"/>
              <a:ext cx="61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/>
                <a:t>- 0.01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(4:3)</PresentationFormat>
  <Paragraphs>143</Paragraphs>
  <Slides>27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clusters over time (Data3)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</dc:creator>
  <cp:lastModifiedBy>Jens</cp:lastModifiedBy>
  <cp:revision>44</cp:revision>
  <dcterms:created xsi:type="dcterms:W3CDTF">2006-08-16T00:00:00Z</dcterms:created>
  <dcterms:modified xsi:type="dcterms:W3CDTF">2018-03-21T08:57:39Z</dcterms:modified>
</cp:coreProperties>
</file>